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D20"/>
    <a:srgbClr val="FFE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35DAC-9A25-4A65-B7BA-34BD365B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63A34B-DF27-4407-B8B2-9B4BFA61E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4FB30-F59C-49A2-9D48-2CA9D1E0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063A52-1B5A-43DC-8749-05F376D6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0510B-9951-449D-B072-57BDC8C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98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02555-1A0A-4BB7-8ACD-F70E2A8F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A6ED79-CAB5-4712-8523-C5C6F31E9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4DE8FA-46F9-4B15-9299-C5441114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32A1E-E0FB-401F-B199-E54A4A90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F31C63-03B0-4C73-8631-B0D12982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07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5819B4-1B0F-49AA-85A3-332DEB79D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E88FA8-9BC7-4F44-AC75-810132A2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FB5419-AE3D-4366-AE5E-2EE74A5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A8097-D72D-40DD-9FD5-BAC334C7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859AE-C5E1-496E-B205-7BEF01DA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226A5-64E1-493C-A541-E5B92926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5B8970-D063-4364-90BC-A0765382B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34047C-A2EA-4030-9356-D31FC5D8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30B4E2-29B6-4B44-8B01-C6C1E26F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0159F6-C22A-4878-B2F6-F1ACF94F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7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1BA06-8BEF-4358-BF03-A52C8507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5E4B5-A157-490C-9B5D-337D4AE30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23793C-DFB2-430E-B099-5A9AE208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784416-64E0-4EFD-B1BD-A2BE81F3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D4DF2B-9843-49AF-BDBD-396ACDEE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80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A7C9F-C2BB-4DB6-81B9-8DD74527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D80E5-ECC7-457F-BE4D-955F45A74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6C97D4-7F89-437A-B856-AA7DB87C3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1B9F18-E6DB-4340-BFD7-46929089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525876-866A-4DB1-909E-BFB51725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91BECC-2E9F-4DE1-8BB9-04B3304A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11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A3DB7-97D3-4CAB-9D62-C6559BE2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A3A4CF-016E-424D-B885-C92D2A059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B3AF4A-319D-427F-8037-B0B834BF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BB9899-9008-47EE-9461-0534AF634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25A609-0B08-4EBD-88E2-D73C28804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892F9F8-075E-4CB6-A28A-39D94F79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54377F-B91F-47FA-BDE9-E670CD85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DC4CD8-BBE5-4C8E-A89E-CE2FD824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3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8D7CA-8F87-437A-83B7-D842E6AA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32E2F6E-73D3-4C2F-AB0D-B12E9518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329834-587C-40E6-ADDE-2BB5735D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77A03C-DFC6-4F88-95DD-20A61844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64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6C51E8-D9DF-43F3-A9D1-EC6F26F4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9EAAEF-7981-4CB8-9976-399E009D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53D77E-9339-44D2-87A5-1C1D35DF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24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1AD05-FB02-461E-91A4-AD1028EA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D1D145-7705-4561-9AC7-269345C8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AC72CB-C8E3-4EEA-AF4D-ADCC2436C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233E40-E1F0-4722-8E8E-2273089B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F2D11-C844-4145-A1BC-75E76232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21F89F-5161-43C6-8C7C-1FC5B6C5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56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E99A3-99B8-48A6-9D03-14A87967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A1185-66E1-4AA0-99FC-8B114B169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6A4611-852D-46C0-91CA-85301E0A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02E4CE-89F7-4854-8B41-E894BF5E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5F6B9C-B280-4460-9ABA-EF5D8B34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A7649-BB48-46EF-916B-854B28B3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42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9B80BDB-2947-446F-9250-E59C51FC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C8904D-7C80-4B38-A30E-AF9C537C6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7C1EDD-8F65-457F-A37E-8BE084B24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83B76-A6A3-43D6-A6CE-176A05BCBFE8}" type="datetimeFigureOut">
              <a:rPr lang="pt-BR" smtClean="0"/>
              <a:t>01/05/2021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72BD0-4D66-4093-8F4A-4C808FABF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ACEF47-0485-48FC-9352-2D27F50A0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DB85-BAA4-4F97-B29B-D2839F010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2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</p:spTree>
    <p:extLst>
      <p:ext uri="{BB962C8B-B14F-4D97-AF65-F5344CB8AC3E}">
        <p14:creationId xmlns:p14="http://schemas.microsoft.com/office/powerpoint/2010/main" val="228018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9C4E1-03C2-438A-8FA7-01E24384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52" y="1335820"/>
            <a:ext cx="12192000" cy="55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4" name="Imagem 3" descr="Carro na rua de uma cidade&#10;&#10;Descrição gerada automaticamente com confiança média">
            <a:extLst>
              <a:ext uri="{FF2B5EF4-FFF2-40B4-BE49-F238E27FC236}">
                <a16:creationId xmlns:a16="http://schemas.microsoft.com/office/drawing/2014/main" id="{DB13B435-6495-46C4-B98F-B245BC68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70"/>
            <a:ext cx="12192000" cy="55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502F500A-E3B7-4F20-B6D6-104BEACD5050}"/>
              </a:ext>
            </a:extLst>
          </p:cNvPr>
          <p:cNvSpPr/>
          <p:nvPr/>
        </p:nvSpPr>
        <p:spPr>
          <a:xfrm>
            <a:off x="2968921" y="902443"/>
            <a:ext cx="897067" cy="424068"/>
          </a:xfrm>
          <a:prstGeom prst="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DC0022-8459-480F-96AA-869935EF2F78}"/>
              </a:ext>
            </a:extLst>
          </p:cNvPr>
          <p:cNvSpPr/>
          <p:nvPr/>
        </p:nvSpPr>
        <p:spPr>
          <a:xfrm>
            <a:off x="0" y="0"/>
            <a:ext cx="12178748" cy="90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C4A2EABF-1FB9-4515-91F9-7799F370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5" y="109561"/>
            <a:ext cx="1430154" cy="71337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0631ABA-B5BA-4370-B4FC-8E91FEB8FB90}"/>
              </a:ext>
            </a:extLst>
          </p:cNvPr>
          <p:cNvCxnSpPr/>
          <p:nvPr/>
        </p:nvCxnSpPr>
        <p:spPr>
          <a:xfrm>
            <a:off x="0" y="1326512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74AF957-309B-4A9D-B44F-0859ADC092AE}"/>
              </a:ext>
            </a:extLst>
          </p:cNvPr>
          <p:cNvGrpSpPr/>
          <p:nvPr/>
        </p:nvGrpSpPr>
        <p:grpSpPr>
          <a:xfrm>
            <a:off x="420587" y="1031649"/>
            <a:ext cx="225645" cy="165657"/>
            <a:chOff x="3444848" y="4397745"/>
            <a:chExt cx="225645" cy="16565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066E624-786A-4B2A-B252-89F03158D566}"/>
                </a:ext>
              </a:extLst>
            </p:cNvPr>
            <p:cNvCxnSpPr/>
            <p:nvPr/>
          </p:nvCxnSpPr>
          <p:spPr>
            <a:xfrm>
              <a:off x="3445206" y="4397745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CBBB1DC-B552-4003-ACE4-9E380F7C9A4E}"/>
                </a:ext>
              </a:extLst>
            </p:cNvPr>
            <p:cNvCxnSpPr/>
            <p:nvPr/>
          </p:nvCxnSpPr>
          <p:spPr>
            <a:xfrm>
              <a:off x="3444848" y="4563402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6C269E9-36B8-4139-80A8-4D2FF7D9DA92}"/>
                </a:ext>
              </a:extLst>
            </p:cNvPr>
            <p:cNvCxnSpPr/>
            <p:nvPr/>
          </p:nvCxnSpPr>
          <p:spPr>
            <a:xfrm>
              <a:off x="3445206" y="4477261"/>
              <a:ext cx="2252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50525C-EC88-4130-93AB-59CE94AAD84D}"/>
              </a:ext>
            </a:extLst>
          </p:cNvPr>
          <p:cNvSpPr txBox="1"/>
          <p:nvPr/>
        </p:nvSpPr>
        <p:spPr>
          <a:xfrm>
            <a:off x="734837" y="983252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A42CAB-63D5-42CE-B39B-0D47575425F4}"/>
              </a:ext>
            </a:extLst>
          </p:cNvPr>
          <p:cNvSpPr txBox="1"/>
          <p:nvPr/>
        </p:nvSpPr>
        <p:spPr>
          <a:xfrm>
            <a:off x="1764704" y="1009757"/>
            <a:ext cx="1018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pPr algn="ctr"/>
            <a:endParaRPr 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CE0B7CC-4A38-49DF-9C6E-BF98219D1953}"/>
              </a:ext>
            </a:extLst>
          </p:cNvPr>
          <p:cNvSpPr txBox="1"/>
          <p:nvPr/>
        </p:nvSpPr>
        <p:spPr>
          <a:xfrm>
            <a:off x="2968921" y="996505"/>
            <a:ext cx="91281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Bateria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3806E0-FA04-4562-826E-B1FCB9A58A42}"/>
              </a:ext>
            </a:extLst>
          </p:cNvPr>
          <p:cNvSpPr txBox="1"/>
          <p:nvPr/>
        </p:nvSpPr>
        <p:spPr>
          <a:xfrm>
            <a:off x="4072105" y="1001589"/>
            <a:ext cx="126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Filtros de Óleo</a:t>
            </a:r>
          </a:p>
          <a:p>
            <a:pPr algn="ctr"/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0403F-3C68-4CD6-95F9-28BFB87DCEA2}"/>
              </a:ext>
            </a:extLst>
          </p:cNvPr>
          <p:cNvSpPr txBox="1"/>
          <p:nvPr/>
        </p:nvSpPr>
        <p:spPr>
          <a:xfrm>
            <a:off x="5543835" y="1008201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Freios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96495-BFC3-46C4-84D2-322939558BD5}"/>
              </a:ext>
            </a:extLst>
          </p:cNvPr>
          <p:cNvSpPr txBox="1"/>
          <p:nvPr/>
        </p:nvSpPr>
        <p:spPr>
          <a:xfrm>
            <a:off x="6396843" y="983253"/>
            <a:ext cx="66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D1203D7-C76F-4B1B-AF40-573FCDA82086}"/>
              </a:ext>
            </a:extLst>
          </p:cNvPr>
          <p:cNvSpPr txBox="1"/>
          <p:nvPr/>
        </p:nvSpPr>
        <p:spPr>
          <a:xfrm>
            <a:off x="7249851" y="980632"/>
            <a:ext cx="19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Pneus, rodas e calotas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5C8A3B-ED07-4896-B415-44C8B01523DE}"/>
              </a:ext>
            </a:extLst>
          </p:cNvPr>
          <p:cNvSpPr txBox="1"/>
          <p:nvPr/>
        </p:nvSpPr>
        <p:spPr>
          <a:xfrm>
            <a:off x="9428047" y="980632"/>
            <a:ext cx="102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Radiadores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EC3239-2EC2-4A72-B2E4-9506338264AD}"/>
              </a:ext>
            </a:extLst>
          </p:cNvPr>
          <p:cNvSpPr txBox="1"/>
          <p:nvPr/>
        </p:nvSpPr>
        <p:spPr>
          <a:xfrm>
            <a:off x="10640991" y="981927"/>
            <a:ext cx="1048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Suspensão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8B8DC19-27D8-47AE-BE08-80F201543CDA}"/>
              </a:ext>
            </a:extLst>
          </p:cNvPr>
          <p:cNvSpPr txBox="1"/>
          <p:nvPr/>
        </p:nvSpPr>
        <p:spPr>
          <a:xfrm>
            <a:off x="2071708" y="232056"/>
            <a:ext cx="18100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Olá</a:t>
            </a:r>
          </a:p>
          <a:p>
            <a:r>
              <a:rPr lang="pt-BR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Informe seu endereço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E60AC9F6-0947-4AAE-AD5D-18E3FCBB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70760" y="345851"/>
            <a:ext cx="211783" cy="213641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74211C4-FCBB-4453-9967-6C24279BFBD8}"/>
              </a:ext>
            </a:extLst>
          </p:cNvPr>
          <p:cNvSpPr/>
          <p:nvPr/>
        </p:nvSpPr>
        <p:spPr>
          <a:xfrm>
            <a:off x="3716660" y="255106"/>
            <a:ext cx="4745428" cy="3822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42DC3B8-1AED-4A0F-9625-A32E619C2D0F}"/>
              </a:ext>
            </a:extLst>
          </p:cNvPr>
          <p:cNvSpPr/>
          <p:nvPr/>
        </p:nvSpPr>
        <p:spPr>
          <a:xfrm>
            <a:off x="8017564" y="265260"/>
            <a:ext cx="444524" cy="382293"/>
          </a:xfrm>
          <a:prstGeom prst="roundRect">
            <a:avLst/>
          </a:prstGeom>
          <a:solidFill>
            <a:srgbClr val="FDD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DDD2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BEDBBCC-F0DB-4941-94E1-538DC8D13FE4}"/>
              </a:ext>
            </a:extLst>
          </p:cNvPr>
          <p:cNvSpPr txBox="1"/>
          <p:nvPr/>
        </p:nvSpPr>
        <p:spPr>
          <a:xfrm>
            <a:off x="3716660" y="288954"/>
            <a:ext cx="463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Encontre sua peça por código ou nome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C31B3C-390F-4967-B4D9-BCC770BE6579}"/>
              </a:ext>
            </a:extLst>
          </p:cNvPr>
          <p:cNvGrpSpPr/>
          <p:nvPr/>
        </p:nvGrpSpPr>
        <p:grpSpPr>
          <a:xfrm>
            <a:off x="8123584" y="332598"/>
            <a:ext cx="219236" cy="266169"/>
            <a:chOff x="6401863" y="3841836"/>
            <a:chExt cx="341648" cy="291548"/>
          </a:xfrm>
        </p:grpSpPr>
        <p:sp>
          <p:nvSpPr>
            <p:cNvPr id="43" name="Fluxograma: Conector 42">
              <a:extLst>
                <a:ext uri="{FF2B5EF4-FFF2-40B4-BE49-F238E27FC236}">
                  <a16:creationId xmlns:a16="http://schemas.microsoft.com/office/drawing/2014/main" id="{6A107BA9-4AA2-4470-BC54-F9DF74B10231}"/>
                </a:ext>
              </a:extLst>
            </p:cNvPr>
            <p:cNvSpPr/>
            <p:nvPr/>
          </p:nvSpPr>
          <p:spPr>
            <a:xfrm>
              <a:off x="6401863" y="3841836"/>
              <a:ext cx="212034" cy="198783"/>
            </a:xfrm>
            <a:prstGeom prst="flowChartConnector">
              <a:avLst/>
            </a:prstGeom>
            <a:solidFill>
              <a:srgbClr val="FDDD2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AD165C56-45C7-44FC-AB0D-B9458E8FC896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76" y="4027367"/>
              <a:ext cx="136935" cy="1060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Imagem 50" descr="Texto&#10;&#10;Descrição gerada automaticamente">
            <a:extLst>
              <a:ext uri="{FF2B5EF4-FFF2-40B4-BE49-F238E27FC236}">
                <a16:creationId xmlns:a16="http://schemas.microsoft.com/office/drawing/2014/main" id="{77C72537-D758-400B-AB40-65464EAF7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77" y="232056"/>
            <a:ext cx="557224" cy="536527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94C4FDD-0830-4094-B7DA-BA9044DCC818}"/>
              </a:ext>
            </a:extLst>
          </p:cNvPr>
          <p:cNvSpPr txBox="1"/>
          <p:nvPr/>
        </p:nvSpPr>
        <p:spPr>
          <a:xfrm>
            <a:off x="8828856" y="400130"/>
            <a:ext cx="162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Acesse sua conta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50C7570-41B0-4EB3-A00C-126DBFB92190}"/>
              </a:ext>
            </a:extLst>
          </p:cNvPr>
          <p:cNvSpPr txBox="1"/>
          <p:nvPr/>
        </p:nvSpPr>
        <p:spPr>
          <a:xfrm>
            <a:off x="11004266" y="415661"/>
            <a:ext cx="86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Carrinho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8D67B7-27D0-438D-AF01-F20A140F67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>
            <a:off x="0" y="1371339"/>
            <a:ext cx="12207302" cy="54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25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120</Words>
  <Application>Microsoft Office PowerPoint</Application>
  <PresentationFormat>Widescreen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Tarcísio Liberato</dc:creator>
  <cp:lastModifiedBy>Tarcísio Liberato</cp:lastModifiedBy>
  <cp:revision>11</cp:revision>
  <dcterms:created xsi:type="dcterms:W3CDTF">2021-05-01T14:50:30Z</dcterms:created>
  <dcterms:modified xsi:type="dcterms:W3CDTF">2021-05-01T22:12:31Z</dcterms:modified>
</cp:coreProperties>
</file>